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80" r:id="rId4"/>
    <p:sldId id="263" r:id="rId5"/>
    <p:sldId id="281" r:id="rId6"/>
    <p:sldId id="282" r:id="rId7"/>
    <p:sldId id="273" r:id="rId8"/>
    <p:sldId id="267" r:id="rId9"/>
    <p:sldId id="266" r:id="rId10"/>
    <p:sldId id="277" r:id="rId11"/>
    <p:sldId id="283" r:id="rId12"/>
    <p:sldId id="276" r:id="rId13"/>
    <p:sldId id="285" r:id="rId14"/>
    <p:sldId id="286" r:id="rId15"/>
    <p:sldId id="287" r:id="rId16"/>
    <p:sldId id="288" r:id="rId17"/>
    <p:sldId id="275" r:id="rId18"/>
    <p:sldId id="265" r:id="rId19"/>
    <p:sldId id="290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4EEA-CB02-4586-A40D-C31F47657813}" type="datetimeFigureOut">
              <a:rPr lang="ru-RU" smtClean="0"/>
              <a:t>07.04.2018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97939-0ACF-4B86-A471-BA43093F33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280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4EEA-CB02-4586-A40D-C31F47657813}" type="datetimeFigureOut">
              <a:rPr lang="ru-RU" smtClean="0"/>
              <a:t>07.04.2018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97939-0ACF-4B86-A471-BA43093F33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552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4EEA-CB02-4586-A40D-C31F47657813}" type="datetimeFigureOut">
              <a:rPr lang="ru-RU" smtClean="0"/>
              <a:t>07.04.2018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97939-0ACF-4B86-A471-BA43093F33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901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4EEA-CB02-4586-A40D-C31F47657813}" type="datetimeFigureOut">
              <a:rPr lang="ru-RU" smtClean="0"/>
              <a:t>07.04.2018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97939-0ACF-4B86-A471-BA43093F33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609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4EEA-CB02-4586-A40D-C31F47657813}" type="datetimeFigureOut">
              <a:rPr lang="ru-RU" smtClean="0"/>
              <a:t>07.04.2018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97939-0ACF-4B86-A471-BA43093F33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487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4EEA-CB02-4586-A40D-C31F47657813}" type="datetimeFigureOut">
              <a:rPr lang="ru-RU" smtClean="0"/>
              <a:t>07.04.2018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97939-0ACF-4B86-A471-BA43093F33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936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4EEA-CB02-4586-A40D-C31F47657813}" type="datetimeFigureOut">
              <a:rPr lang="ru-RU" smtClean="0"/>
              <a:t>07.04.2018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97939-0ACF-4B86-A471-BA43093F33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46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4EEA-CB02-4586-A40D-C31F47657813}" type="datetimeFigureOut">
              <a:rPr lang="ru-RU" smtClean="0"/>
              <a:t>07.04.2018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97939-0ACF-4B86-A471-BA43093F33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287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4EEA-CB02-4586-A40D-C31F47657813}" type="datetimeFigureOut">
              <a:rPr lang="ru-RU" smtClean="0"/>
              <a:t>07.04.2018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97939-0ACF-4B86-A471-BA43093F33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097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4EEA-CB02-4586-A40D-C31F47657813}" type="datetimeFigureOut">
              <a:rPr lang="ru-RU" smtClean="0"/>
              <a:t>07.04.2018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97939-0ACF-4B86-A471-BA43093F33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290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4EEA-CB02-4586-A40D-C31F47657813}" type="datetimeFigureOut">
              <a:rPr lang="ru-RU" smtClean="0"/>
              <a:t>07.04.2018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97939-0ACF-4B86-A471-BA43093F33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6182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814EEA-CB02-4586-A40D-C31F47657813}" type="datetimeFigureOut">
              <a:rPr lang="ru-RU" smtClean="0"/>
              <a:t>07.04.2018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097939-0ACF-4B86-A471-BA43093F33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579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7772400" cy="424847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35696" y="5085184"/>
            <a:ext cx="5936704" cy="720080"/>
          </a:xfrm>
        </p:spPr>
        <p:txBody>
          <a:bodyPr>
            <a:normAutofit fontScale="92500" lnSpcReduction="20000"/>
          </a:bodyPr>
          <a:lstStyle/>
          <a:p>
            <a:endParaRPr lang="ru-RU" sz="24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Мартынова В.Г.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35658"/>
            <a:ext cx="6552728" cy="4333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652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4180"/>
            <a:ext cx="8568952" cy="6448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4588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41" y="111814"/>
            <a:ext cx="8376931" cy="6174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804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712968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028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6652"/>
            <a:ext cx="8496944" cy="5989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06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260648"/>
            <a:ext cx="8400932" cy="6025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701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6652"/>
            <a:ext cx="8400933" cy="630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845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42646"/>
            <a:ext cx="8352928" cy="6043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1533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496944" cy="6488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790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8208912" cy="6318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414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229200"/>
            <a:ext cx="7772400" cy="56998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i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1844825"/>
            <a:ext cx="7772400" cy="2562076"/>
          </a:xfrm>
        </p:spPr>
        <p:txBody>
          <a:bodyPr>
            <a:noAutofit/>
          </a:bodyPr>
          <a:lstStyle/>
          <a:p>
            <a:pPr algn="ctr"/>
            <a:r>
              <a:rPr lang="ru-RU" sz="60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какие правила и хорошие манеры ты знаешь и соблюдаешь?</a:t>
            </a:r>
            <a:endParaRPr lang="ru-RU" sz="60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73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" r="333"/>
          <a:stretch>
            <a:fillRect/>
          </a:stretch>
        </p:blipFill>
        <p:spPr bwMode="auto">
          <a:xfrm>
            <a:off x="251520" y="116632"/>
            <a:ext cx="8729132" cy="627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7729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639944" cy="6395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0758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" r="895"/>
          <a:stretch>
            <a:fillRect/>
          </a:stretch>
        </p:blipFill>
        <p:spPr bwMode="auto">
          <a:xfrm>
            <a:off x="395536" y="188640"/>
            <a:ext cx="8424936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44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687364" cy="643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958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34" y="188640"/>
            <a:ext cx="8579688" cy="6350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7490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4878"/>
            <a:ext cx="8642068" cy="6422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4064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" r="651"/>
          <a:stretch>
            <a:fillRect/>
          </a:stretch>
        </p:blipFill>
        <p:spPr bwMode="auto">
          <a:xfrm>
            <a:off x="323528" y="116632"/>
            <a:ext cx="8568952" cy="6541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01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42646"/>
            <a:ext cx="8352928" cy="6043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2128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</TotalTime>
  <Words>17</Words>
  <Application>Microsoft Office PowerPoint</Application>
  <PresentationFormat>Экран (4:3)</PresentationFormat>
  <Paragraphs>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</cp:revision>
  <dcterms:created xsi:type="dcterms:W3CDTF">2018-04-07T15:08:25Z</dcterms:created>
  <dcterms:modified xsi:type="dcterms:W3CDTF">2018-04-07T16:54:57Z</dcterms:modified>
</cp:coreProperties>
</file>