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0" r:id="rId4"/>
    <p:sldId id="263" r:id="rId5"/>
    <p:sldId id="281" r:id="rId6"/>
    <p:sldId id="282" r:id="rId7"/>
    <p:sldId id="273" r:id="rId8"/>
    <p:sldId id="267" r:id="rId9"/>
    <p:sldId id="266" r:id="rId10"/>
    <p:sldId id="277" r:id="rId11"/>
    <p:sldId id="283" r:id="rId12"/>
    <p:sldId id="276" r:id="rId13"/>
    <p:sldId id="285" r:id="rId14"/>
    <p:sldId id="286" r:id="rId15"/>
    <p:sldId id="287" r:id="rId16"/>
    <p:sldId id="288" r:id="rId17"/>
    <p:sldId id="275" r:id="rId18"/>
    <p:sldId id="265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8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5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3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46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9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29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18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14EEA-CB02-4586-A40D-C31F47657813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7939-0ACF-4B86-A471-BA43093F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7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42484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085184"/>
            <a:ext cx="5936704" cy="720080"/>
          </a:xfrm>
        </p:spPr>
        <p:txBody>
          <a:bodyPr>
            <a:normAutofit fontScale="92500" lnSpcReduction="20000"/>
          </a:bodyPr>
          <a:lstStyle/>
          <a:p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Мартынова В.Г.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5658"/>
            <a:ext cx="6552728" cy="43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180"/>
            <a:ext cx="8568952" cy="64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5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111814"/>
            <a:ext cx="8376931" cy="61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2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96944" cy="59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400932" cy="60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0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00933" cy="63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4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646"/>
            <a:ext cx="8352928" cy="60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4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9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2" cy="63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1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772400" cy="5699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44825"/>
            <a:ext cx="7772400" cy="2562076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правила и хорошие манеры ты знаешь и соблюдаешь?</a:t>
            </a:r>
            <a:endParaRPr lang="ru-RU" sz="6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333"/>
          <a:stretch>
            <a:fillRect/>
          </a:stretch>
        </p:blipFill>
        <p:spPr bwMode="auto">
          <a:xfrm>
            <a:off x="251520" y="116632"/>
            <a:ext cx="8729132" cy="627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7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39944" cy="639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895"/>
          <a:stretch>
            <a:fillRect/>
          </a:stretch>
        </p:blipFill>
        <p:spPr bwMode="auto">
          <a:xfrm>
            <a:off x="395536" y="188640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87364" cy="64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4" y="188640"/>
            <a:ext cx="8579688" cy="635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878"/>
            <a:ext cx="8642068" cy="642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651"/>
          <a:stretch>
            <a:fillRect/>
          </a:stretch>
        </p:blipFill>
        <p:spPr bwMode="auto">
          <a:xfrm>
            <a:off x="323528" y="116632"/>
            <a:ext cx="8568952" cy="654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646"/>
            <a:ext cx="8352928" cy="60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1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17</Words>
  <Application>Microsoft Office PowerPoint</Application>
  <PresentationFormat>Экран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2018-04-07T15:08:25Z</dcterms:created>
  <dcterms:modified xsi:type="dcterms:W3CDTF">2018-04-07T16:54:57Z</dcterms:modified>
</cp:coreProperties>
</file>