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5" r:id="rId2"/>
    <p:sldId id="286" r:id="rId3"/>
    <p:sldId id="261" r:id="rId4"/>
    <p:sldId id="259" r:id="rId5"/>
    <p:sldId id="257" r:id="rId6"/>
    <p:sldId id="292" r:id="rId7"/>
    <p:sldId id="258" r:id="rId8"/>
    <p:sldId id="266" r:id="rId9"/>
    <p:sldId id="267" r:id="rId10"/>
    <p:sldId id="269" r:id="rId11"/>
    <p:sldId id="270" r:id="rId12"/>
    <p:sldId id="287" r:id="rId13"/>
    <p:sldId id="288" r:id="rId14"/>
    <p:sldId id="289" r:id="rId15"/>
    <p:sldId id="290" r:id="rId16"/>
    <p:sldId id="291" r:id="rId17"/>
    <p:sldId id="271" r:id="rId18"/>
    <p:sldId id="272" r:id="rId19"/>
    <p:sldId id="273" r:id="rId20"/>
    <p:sldId id="274" r:id="rId21"/>
    <p:sldId id="278" r:id="rId22"/>
    <p:sldId id="277" r:id="rId23"/>
    <p:sldId id="283" r:id="rId24"/>
    <p:sldId id="280" r:id="rId25"/>
    <p:sldId id="279" r:id="rId26"/>
    <p:sldId id="281" r:id="rId27"/>
    <p:sldId id="282" r:id="rId28"/>
    <p:sldId id="284" r:id="rId29"/>
    <p:sldId id="26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64583-20DB-4EED-B7D3-7FC27375189C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FFEE0-D4C5-4BF6-BEBA-2A677BF21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FFEE0-D4C5-4BF6-BEBA-2A677BF218E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oscowramble.ru/kakfeboxa/34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2780928"/>
            <a:ext cx="7200800" cy="31683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МЕТОДЫ И ПРИЕМЫ РАБОТЫ ПО СЕНСОРНОМУ РАЗВИТИЮ ДЕТЕЙ В УСЛОВИЯХ </a:t>
            </a: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СЕМЬИ И ДОУ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949280"/>
            <a:ext cx="7200800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ВЕДЕРНИКОВА Н.И.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maam.ru/upload/blogs/8d9041354bf68dd78e7b50e446695b4b.jpg.jpg"/>
          <p:cNvPicPr>
            <a:picLocks noChangeAspect="1" noChangeArrowheads="1"/>
          </p:cNvPicPr>
          <p:nvPr/>
        </p:nvPicPr>
        <p:blipFill>
          <a:blip r:embed="rId2" cstate="print"/>
          <a:srcRect l="4636" t="5901" r="14874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2" name="Picture 14" descr="http://babyspeech.ru/wp-content/uploads/2016/04/detsad-145463-1406304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tp.pandia.ru/text/77/412/images/image001_215.jpg"/>
          <p:cNvPicPr>
            <a:picLocks noChangeAspect="1" noChangeArrowheads="1"/>
          </p:cNvPicPr>
          <p:nvPr/>
        </p:nvPicPr>
        <p:blipFill>
          <a:blip r:embed="rId2" cstate="print"/>
          <a:srcRect l="6688" t="12201" r="2751" b="9051"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02.fotocdn.net/s6/218/public_pin_l/387/2443281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 descr="http://www.aurora-tula.ru/gallery/kartinki-posobiy-svoimi-rukami-v-detskom-sadu-dlya-mladshey-gruppy-17678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http://www.aurora-tula.ru/gallery/kartinki-posobiy-svoimi-rukami-v-detskom-sadu-dlya-mladshey-gruppy-17678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http://www.aurora-tula.ru/gallery/kartinki-posobiy-svoimi-rukami-v-detskom-sadu-dlya-mladshey-gruppy-17678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2" name="AutoShape 8" descr="http://www.aurora-tula.ru/gallery/kartinki-posobiy-svoimi-rukami-v-detskom-sadu-dlya-mladshey-gruppy-17678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4" name="AutoShape 10" descr="http://www.aurora-tula.ru/gallery/kartinki-posobiy-svoimi-rukami-v-detskom-sadu-dlya-mladshey-gruppy-17678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95" name="Picture 11" descr="C:\Users\user\Desktop\kartinki-posobiy-svoimi-rukami-v-detskom-sadu-dlya-mladshey-gruppy-17678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s5.livemaster.ru/storage/b1/4d/5147608efdd547359bc860aaa7uo--kukly-i-igrushki-igra-s-prischepkami-raznotsvetnye-rybki-8-sh.jpg"/>
          <p:cNvPicPr>
            <a:picLocks noChangeAspect="1" noChangeArrowheads="1"/>
          </p:cNvPicPr>
          <p:nvPr/>
        </p:nvPicPr>
        <p:blipFill>
          <a:blip r:embed="rId2" cstate="print"/>
          <a:srcRect t="8029" r="4012" b="62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s://www.kidrom.ru/pi/3/198/1976509.jpg"/>
          <p:cNvPicPr>
            <a:picLocks noChangeAspect="1" noChangeArrowheads="1"/>
          </p:cNvPicPr>
          <p:nvPr/>
        </p:nvPicPr>
        <p:blipFill>
          <a:blip r:embed="rId2" cstate="print"/>
          <a:srcRect l="8005" t="11562" b="11949"/>
          <a:stretch>
            <a:fillRect/>
          </a:stretch>
        </p:blipFill>
        <p:spPr bwMode="auto">
          <a:xfrm>
            <a:off x="395536" y="0"/>
            <a:ext cx="8748464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1.liveinternet.ru/images/attach/c/0/120/834/120834421_parovozik_iz_pugov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3573016"/>
          </a:xfrm>
          <a:prstGeom prst="rect">
            <a:avLst/>
          </a:prstGeom>
          <a:noFill/>
        </p:spPr>
      </p:pic>
      <p:pic>
        <p:nvPicPr>
          <p:cNvPr id="28676" name="Picture 4" descr="http://www.maam.ru/upload/blogs/detsad-12805-1447518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025" y="260648"/>
            <a:ext cx="4752975" cy="6381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09.fotocdn.net/s25/72/public_pin_l/383/2627042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gktroner.ru/assets/images/avtorskie-mitodiki/palochki-kyuzenejra-i-bloki-denesha/bloki-denesha-dlya-malenki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900igr.net/up/datas/65450/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www.igromagazin.ru/img/offers_imgs/32661-4.jpg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4972050" cy="6858000"/>
          </a:xfrm>
          <a:prstGeom prst="rect">
            <a:avLst/>
          </a:prstGeom>
          <a:noFill/>
        </p:spPr>
      </p:pic>
      <p:pic>
        <p:nvPicPr>
          <p:cNvPr id="31748" name="Picture 4" descr="https://im0-tub-ru.yandex.net/i?id=1d338f28d84518f56366ab6ecfa34b5c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0"/>
            <a:ext cx="4139952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cf.ppt-online.org/files/slide/d/dvDiEXCONshMIB2nQa4wHeFurfAPmJxk5TLqyV/slide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cf.ppt-online.org/files/slide/d/dvDiEXCONshMIB2nQa4wHeFurfAPmJxk5TLqyV/slide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0-tub-ru.yandex.net/i?id=cf0804b1f6a809987009dc9c980b2d21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romashka.spb.ru/d/1504411/d/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84076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image.jimcdn.com/app/cms/image/transf/none/path/s7740ddfca2aa283f/image/ie5d490d437313bab/version/1466618014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4095750" cy="5753101"/>
          </a:xfrm>
          <a:prstGeom prst="rect">
            <a:avLst/>
          </a:prstGeom>
          <a:noFill/>
        </p:spPr>
      </p:pic>
      <p:pic>
        <p:nvPicPr>
          <p:cNvPr id="36870" name="Picture 6" descr="http://solnet-polog.ucoz.ru/MKlassDOBROVOL/2014-2015/img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700808"/>
            <a:ext cx="5004048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koketka03.vmeste.market/i/e/6809/aHR0cDovL29wdC5kZXRza29lbHVrb3Noa28ucnUvL2Fzc2V0cy9maWxlcy9idC9mYWNlLzgxODYvNTA4MTg2XzEuanBn/800"/>
          <p:cNvPicPr>
            <a:picLocks noChangeAspect="1" noChangeArrowheads="1"/>
          </p:cNvPicPr>
          <p:nvPr/>
        </p:nvPicPr>
        <p:blipFill>
          <a:blip r:embed="rId2" cstate="print"/>
          <a:srcRect l="12844" t="1730" r="12844" b="2136"/>
          <a:stretch>
            <a:fillRect/>
          </a:stretch>
        </p:blipFill>
        <p:spPr bwMode="auto">
          <a:xfrm>
            <a:off x="1403648" y="377280"/>
            <a:ext cx="5832648" cy="64807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31840" y="0"/>
            <a:ext cx="230425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ИГРЫ ВОСКОБОВИЧА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pokupkidetyam.ru/image/cache/data/photo/catalogs/XB1/0/237058854-voskobovich-cherepashki-larchik-600x600.jpg"/>
          <p:cNvPicPr>
            <a:picLocks noChangeAspect="1" noChangeArrowheads="1"/>
          </p:cNvPicPr>
          <p:nvPr/>
        </p:nvPicPr>
        <p:blipFill>
          <a:blip r:embed="rId2" cstate="print"/>
          <a:srcRect t="11340" b="13061"/>
          <a:stretch>
            <a:fillRect/>
          </a:stretch>
        </p:blipFill>
        <p:spPr bwMode="auto">
          <a:xfrm>
            <a:off x="539552" y="0"/>
            <a:ext cx="7632848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gktroner.ru/assets/images/avtorskie-mitodiki/igry-vaskabovicha/chudo-cvet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28092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Сенсорное развитие детей дошкольного возрас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3168352" cy="3456384"/>
          </a:xfrm>
          <a:prstGeom prst="rect">
            <a:avLst/>
          </a:prstGeom>
          <a:noFill/>
        </p:spPr>
      </p:pic>
      <p:pic>
        <p:nvPicPr>
          <p:cNvPr id="17412" name="Picture 4" descr="http://zrobi.info/wp-content/uploads/didakticheskaja-igra-svoimi-rukami-5-6-let_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149080"/>
            <a:ext cx="2857500" cy="2232248"/>
          </a:xfrm>
          <a:prstGeom prst="rect">
            <a:avLst/>
          </a:prstGeom>
          <a:noFill/>
        </p:spPr>
      </p:pic>
      <p:pic>
        <p:nvPicPr>
          <p:cNvPr id="17414" name="Picture 6" descr="https://kuzikova-ds3asha.educhel.ru/uploads/5000/20680/uploads/7000/24903/persona/folders/sensornye-igry.jpg?14844974019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2895599"/>
            <a:ext cx="5286375" cy="3962401"/>
          </a:xfrm>
          <a:prstGeom prst="rect">
            <a:avLst/>
          </a:prstGeom>
          <a:noFill/>
        </p:spPr>
      </p:pic>
      <p:pic>
        <p:nvPicPr>
          <p:cNvPr id="17416" name="Picture 8" descr="http://900igr.net/up/datai/197440/0024-028-.jpg"/>
          <p:cNvPicPr>
            <a:picLocks noChangeAspect="1" noChangeArrowheads="1"/>
          </p:cNvPicPr>
          <p:nvPr/>
        </p:nvPicPr>
        <p:blipFill>
          <a:blip r:embed="rId5" cstate="print"/>
          <a:srcRect b="12980"/>
          <a:stretch>
            <a:fillRect/>
          </a:stretch>
        </p:blipFill>
        <p:spPr bwMode="auto">
          <a:xfrm>
            <a:off x="3851920" y="0"/>
            <a:ext cx="5044380" cy="28529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0800000" flipV="1">
            <a:off x="0" y="-1"/>
            <a:ext cx="3779912" cy="476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ИГРОВЫЕ ПОСОБИЯ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s40spb.ru/d/461161/d/sensornoye_vospitani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s/doshkolnoe-obrazovanie/Sensornoe-vospitanie-detej/0015-015-Metodika-sensornogo-vospitanija.jpg"/>
          <p:cNvPicPr>
            <a:picLocks noChangeAspect="1" noChangeArrowheads="1"/>
          </p:cNvPicPr>
          <p:nvPr/>
        </p:nvPicPr>
        <p:blipFill>
          <a:blip r:embed="rId2" cstate="print"/>
          <a:srcRect b="64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myshared.ru/4/229840/slide_15.jpg"/>
          <p:cNvPicPr>
            <a:picLocks noChangeAspect="1" noChangeArrowheads="1"/>
          </p:cNvPicPr>
          <p:nvPr/>
        </p:nvPicPr>
        <p:blipFill>
          <a:blip r:embed="rId2" cstate="print"/>
          <a:srcRect b="111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s-media-cache-ak0.pinimg.com/736x/c1/5b/70/c15b708251d693a0e4bf93f47a792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Серия игр по сенсорному развитию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maam.ru/upload/blogs/84b39f4b4f362fec4813ebe28b5c5fed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-media-cache-ak0.pinimg.com/736x/c0/e3/60/c0e3607350abf2c6df338c2e5ccb862e.jpg"/>
          <p:cNvPicPr>
            <a:picLocks noChangeAspect="1" noChangeArrowheads="1"/>
          </p:cNvPicPr>
          <p:nvPr/>
        </p:nvPicPr>
        <p:blipFill>
          <a:blip r:embed="rId2" cstate="print"/>
          <a:srcRect t="6163" b="44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vmeste.opredelim.com/tw_files2/urls_315/5/d-4855/4855_html_4e084bfd.jpg"/>
          <p:cNvPicPr>
            <a:picLocks noChangeAspect="1" noChangeArrowheads="1"/>
          </p:cNvPicPr>
          <p:nvPr/>
        </p:nvPicPr>
        <p:blipFill>
          <a:blip r:embed="rId2" cstate="print"/>
          <a:srcRect l="14717" t="8264" r="3848" b="137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26</Words>
  <Application>Microsoft Office PowerPoint</Application>
  <PresentationFormat>Экран (4:3)</PresentationFormat>
  <Paragraphs>7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Серия игр по сенсорному развитию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2017-10-18T06:58:39Z</dcterms:created>
  <dcterms:modified xsi:type="dcterms:W3CDTF">2017-10-27T05:43:37Z</dcterms:modified>
</cp:coreProperties>
</file>