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6" r:id="rId8"/>
    <p:sldId id="264" r:id="rId9"/>
    <p:sldId id="263" r:id="rId10"/>
    <p:sldId id="269" r:id="rId11"/>
    <p:sldId id="271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2618174-B381-44EB-B235-26B8D0CE143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D03339-EF21-4787-9008-B1CFECEFAF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440159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</a:t>
            </a:r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013176"/>
            <a:ext cx="7772400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В.Г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http://900igr.net/up/datas/80865/0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5184576" cy="3451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0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00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352928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41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6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46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68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9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71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7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448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08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8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6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75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77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959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</TotalTime>
  <Words>7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Темперамент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Темперамент</dc:title>
  <dc:creator>User</dc:creator>
  <cp:lastModifiedBy>User</cp:lastModifiedBy>
  <cp:revision>7</cp:revision>
  <dcterms:created xsi:type="dcterms:W3CDTF">2018-03-12T15:36:45Z</dcterms:created>
  <dcterms:modified xsi:type="dcterms:W3CDTF">2018-03-12T16:37:43Z</dcterms:modified>
</cp:coreProperties>
</file>