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6" r:id="rId8"/>
    <p:sldId id="264" r:id="rId9"/>
    <p:sldId id="263" r:id="rId10"/>
    <p:sldId id="269" r:id="rId11"/>
    <p:sldId id="271" r:id="rId12"/>
    <p:sldId id="268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2618174-B381-44EB-B235-26B8D0CE143B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8D03339-EF21-4787-9008-B1CFECEFAF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1440159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Темперамент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5013176"/>
            <a:ext cx="7772400" cy="122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Мартынова В.Г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 descr="http://900igr.net/up/datas/80865/0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5184576" cy="3451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0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4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00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8352928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416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568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469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68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59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71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7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34481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087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38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616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756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777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959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</TotalTime>
  <Words>7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Темперамент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Темперамент</dc:title>
  <dc:creator>User</dc:creator>
  <cp:lastModifiedBy>User</cp:lastModifiedBy>
  <cp:revision>7</cp:revision>
  <dcterms:created xsi:type="dcterms:W3CDTF">2018-03-12T15:36:45Z</dcterms:created>
  <dcterms:modified xsi:type="dcterms:W3CDTF">2018-03-12T16:37:43Z</dcterms:modified>
</cp:coreProperties>
</file>